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</p:sldIdLst>
  <p:sldSz cy="3813050" cx="15243050"/>
  <p:notesSz cx="6858000" cy="9144000"/>
  <p:embeddedFontLst>
    <p:embeddedFont>
      <p:font typeface="Caveat"/>
      <p:regular r:id="rId7"/>
      <p:bold r:id="rId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201">
          <p15:clr>
            <a:srgbClr val="A4A3A4"/>
          </p15:clr>
        </p15:guide>
        <p15:guide id="2" pos="480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201" orient="horz"/>
        <p:guide pos="4801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font" Target="fonts/Caveat-regular.fntdata"/><Relationship Id="rId8" Type="http://schemas.openxmlformats.org/officeDocument/2006/relationships/font" Target="fonts/Caveat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-3424633" y="685800"/>
            <a:ext cx="13707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8b1f2b5461_0_61:notes"/>
          <p:cNvSpPr/>
          <p:nvPr>
            <p:ph idx="2" type="sldImg"/>
          </p:nvPr>
        </p:nvSpPr>
        <p:spPr>
          <a:xfrm>
            <a:off x="-3424633" y="685800"/>
            <a:ext cx="13707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8b1f2b5461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519618" y="551979"/>
            <a:ext cx="14203800" cy="1521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519604" y="2101032"/>
            <a:ext cx="142038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14123589" y="3457000"/>
            <a:ext cx="914700" cy="29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519604" y="820008"/>
            <a:ext cx="14203800" cy="145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519604" y="2336851"/>
            <a:ext cx="14203800" cy="9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14123589" y="3457000"/>
            <a:ext cx="914700" cy="29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14123589" y="3457000"/>
            <a:ext cx="914700" cy="29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519604" y="1594498"/>
            <a:ext cx="14203800" cy="62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14123589" y="3457000"/>
            <a:ext cx="914700" cy="29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519604" y="329912"/>
            <a:ext cx="14203800" cy="4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519604" y="854369"/>
            <a:ext cx="14203800" cy="25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14123589" y="3457000"/>
            <a:ext cx="914700" cy="29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519604" y="329912"/>
            <a:ext cx="14203800" cy="4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519604" y="854369"/>
            <a:ext cx="6667800" cy="25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8055612" y="854369"/>
            <a:ext cx="6667800" cy="25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14123589" y="3457000"/>
            <a:ext cx="914700" cy="29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519604" y="329912"/>
            <a:ext cx="14203800" cy="4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14123589" y="3457000"/>
            <a:ext cx="914700" cy="29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519604" y="411885"/>
            <a:ext cx="4680900" cy="56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519604" y="1030157"/>
            <a:ext cx="4680900" cy="23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14123589" y="3457000"/>
            <a:ext cx="914700" cy="29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817247" y="333711"/>
            <a:ext cx="10615200" cy="303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14123589" y="3457000"/>
            <a:ext cx="914700" cy="29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7621525" y="-93"/>
            <a:ext cx="7621500" cy="381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442589" y="914194"/>
            <a:ext cx="6743400" cy="109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442589" y="2078014"/>
            <a:ext cx="6743400" cy="9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8234148" y="536781"/>
            <a:ext cx="6396300" cy="273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14123589" y="3457000"/>
            <a:ext cx="914700" cy="29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519604" y="3136268"/>
            <a:ext cx="9999900" cy="44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14123589" y="3457000"/>
            <a:ext cx="914700" cy="29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519604" y="329912"/>
            <a:ext cx="142038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19604" y="854369"/>
            <a:ext cx="14203800" cy="25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4123589" y="3457000"/>
            <a:ext cx="914700" cy="29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40" Type="http://schemas.openxmlformats.org/officeDocument/2006/relationships/image" Target="../media/image20.jpg"/><Relationship Id="rId20" Type="http://schemas.openxmlformats.org/officeDocument/2006/relationships/image" Target="../media/image9.png"/><Relationship Id="rId42" Type="http://schemas.openxmlformats.org/officeDocument/2006/relationships/image" Target="../media/image18.png"/><Relationship Id="rId41" Type="http://schemas.openxmlformats.org/officeDocument/2006/relationships/hyperlink" Target="https://www.cbsd.org/Domain/3654" TargetMode="External"/><Relationship Id="rId22" Type="http://schemas.openxmlformats.org/officeDocument/2006/relationships/image" Target="../media/image15.png"/><Relationship Id="rId21" Type="http://schemas.openxmlformats.org/officeDocument/2006/relationships/image" Target="../media/image11.png"/><Relationship Id="rId24" Type="http://schemas.openxmlformats.org/officeDocument/2006/relationships/hyperlink" Target="https://www.youtube.com/watch?v=sGYNS7AA4SU" TargetMode="External"/><Relationship Id="rId23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jpg"/><Relationship Id="rId4" Type="http://schemas.openxmlformats.org/officeDocument/2006/relationships/image" Target="../media/image1.png"/><Relationship Id="rId9" Type="http://schemas.openxmlformats.org/officeDocument/2006/relationships/image" Target="../media/image3.png"/><Relationship Id="rId26" Type="http://schemas.openxmlformats.org/officeDocument/2006/relationships/hyperlink" Target="https://www.youtube.com/watch?v=F9VNA1ulrzQ&amp;t=1s" TargetMode="External"/><Relationship Id="rId25" Type="http://schemas.openxmlformats.org/officeDocument/2006/relationships/image" Target="../media/image29.png"/><Relationship Id="rId28" Type="http://schemas.openxmlformats.org/officeDocument/2006/relationships/hyperlink" Target="https://www.youtube.com/watch?v=6UrXZr7N47E" TargetMode="External"/><Relationship Id="rId27" Type="http://schemas.openxmlformats.org/officeDocument/2006/relationships/image" Target="../media/image28.png"/><Relationship Id="rId5" Type="http://schemas.openxmlformats.org/officeDocument/2006/relationships/image" Target="../media/image12.png"/><Relationship Id="rId6" Type="http://schemas.openxmlformats.org/officeDocument/2006/relationships/image" Target="../media/image7.jpg"/><Relationship Id="rId29" Type="http://schemas.openxmlformats.org/officeDocument/2006/relationships/image" Target="../media/image21.png"/><Relationship Id="rId7" Type="http://schemas.openxmlformats.org/officeDocument/2006/relationships/image" Target="../media/image5.png"/><Relationship Id="rId8" Type="http://schemas.openxmlformats.org/officeDocument/2006/relationships/image" Target="../media/image24.png"/><Relationship Id="rId31" Type="http://schemas.openxmlformats.org/officeDocument/2006/relationships/image" Target="../media/image19.png"/><Relationship Id="rId30" Type="http://schemas.openxmlformats.org/officeDocument/2006/relationships/hyperlink" Target="https://www.youtube.com/watch?v=vKjlaZn-wXo" TargetMode="External"/><Relationship Id="rId11" Type="http://schemas.openxmlformats.org/officeDocument/2006/relationships/image" Target="../media/image6.png"/><Relationship Id="rId33" Type="http://schemas.openxmlformats.org/officeDocument/2006/relationships/image" Target="../media/image26.png"/><Relationship Id="rId10" Type="http://schemas.openxmlformats.org/officeDocument/2006/relationships/image" Target="../media/image8.png"/><Relationship Id="rId32" Type="http://schemas.openxmlformats.org/officeDocument/2006/relationships/hyperlink" Target="https://www.youtube.com/watch?v=NvjvqlUGMzg&amp;t=2s" TargetMode="External"/><Relationship Id="rId13" Type="http://schemas.openxmlformats.org/officeDocument/2006/relationships/image" Target="../media/image23.png"/><Relationship Id="rId35" Type="http://schemas.openxmlformats.org/officeDocument/2006/relationships/image" Target="../media/image13.jpg"/><Relationship Id="rId12" Type="http://schemas.openxmlformats.org/officeDocument/2006/relationships/image" Target="../media/image4.png"/><Relationship Id="rId34" Type="http://schemas.openxmlformats.org/officeDocument/2006/relationships/hyperlink" Target="https://www.youtube.com/watch?v=KQIbfZhBoq8" TargetMode="External"/><Relationship Id="rId15" Type="http://schemas.openxmlformats.org/officeDocument/2006/relationships/image" Target="../media/image22.png"/><Relationship Id="rId37" Type="http://schemas.openxmlformats.org/officeDocument/2006/relationships/image" Target="../media/image14.jpg"/><Relationship Id="rId14" Type="http://schemas.openxmlformats.org/officeDocument/2006/relationships/image" Target="../media/image10.png"/><Relationship Id="rId36" Type="http://schemas.openxmlformats.org/officeDocument/2006/relationships/hyperlink" Target="https://www.youtube.com/watch?v=DaujV3f7W1Y&amp;t=4s" TargetMode="External"/><Relationship Id="rId17" Type="http://schemas.openxmlformats.org/officeDocument/2006/relationships/image" Target="../media/image30.png"/><Relationship Id="rId39" Type="http://schemas.openxmlformats.org/officeDocument/2006/relationships/hyperlink" Target="https://www.youtube.com/watch?v=fFi_HQjZm84" TargetMode="External"/><Relationship Id="rId16" Type="http://schemas.openxmlformats.org/officeDocument/2006/relationships/image" Target="../media/image2.png"/><Relationship Id="rId38" Type="http://schemas.openxmlformats.org/officeDocument/2006/relationships/image" Target="../media/image17.png"/><Relationship Id="rId19" Type="http://schemas.openxmlformats.org/officeDocument/2006/relationships/image" Target="../media/image16.png"/><Relationship Id="rId1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0" r="0" t="82910"/>
          <a:stretch/>
        </p:blipFill>
        <p:spPr>
          <a:xfrm>
            <a:off x="0" y="2584975"/>
            <a:ext cx="15242994" cy="1228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0"/>
            <a:ext cx="15243048" cy="2584973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/>
          <p:nvPr/>
        </p:nvSpPr>
        <p:spPr>
          <a:xfrm>
            <a:off x="0" y="2576825"/>
            <a:ext cx="15243000" cy="2013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5">
            <a:alphaModFix/>
          </a:blip>
          <a:srcRect b="19367" l="5421" r="4219" t="0"/>
          <a:stretch/>
        </p:blipFill>
        <p:spPr>
          <a:xfrm>
            <a:off x="6121549" y="361325"/>
            <a:ext cx="2786474" cy="186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758413" y="258975"/>
            <a:ext cx="801402" cy="1001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558138" y="715775"/>
            <a:ext cx="801399" cy="986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 rotWithShape="1">
          <a:blip r:embed="rId8">
            <a:alphaModFix/>
          </a:blip>
          <a:srcRect b="37185" l="0" r="0" t="38104"/>
          <a:stretch/>
        </p:blipFill>
        <p:spPr>
          <a:xfrm>
            <a:off x="4958975" y="2584975"/>
            <a:ext cx="5214524" cy="132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24450" y="-821150"/>
            <a:ext cx="2683575" cy="231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582325" y="1793375"/>
            <a:ext cx="1672565" cy="145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4790701" y="1793375"/>
            <a:ext cx="1617799" cy="145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 rotWithShape="1">
          <a:blip r:embed="rId11">
            <a:alphaModFix/>
          </a:blip>
          <a:srcRect b="33287" l="42503" r="14236" t="30317"/>
          <a:stretch/>
        </p:blipFill>
        <p:spPr>
          <a:xfrm>
            <a:off x="1787050" y="1382175"/>
            <a:ext cx="1927275" cy="162140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5" name="Google Shape;65;p13"/>
          <p:cNvPicPr preferRelativeResize="0"/>
          <p:nvPr/>
        </p:nvPicPr>
        <p:blipFill rotWithShape="1">
          <a:blip r:embed="rId12">
            <a:alphaModFix/>
          </a:blip>
          <a:srcRect b="60520" l="22749" r="20924" t="5238"/>
          <a:stretch/>
        </p:blipFill>
        <p:spPr>
          <a:xfrm>
            <a:off x="1923064" y="1570400"/>
            <a:ext cx="532575" cy="54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 rotWithShape="1">
          <a:blip r:embed="rId12">
            <a:alphaModFix/>
          </a:blip>
          <a:srcRect b="60520" l="22749" r="20924" t="5238"/>
          <a:stretch/>
        </p:blipFill>
        <p:spPr>
          <a:xfrm>
            <a:off x="2543312" y="2140363"/>
            <a:ext cx="532575" cy="54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 rotWithShape="1">
          <a:blip r:embed="rId13">
            <a:alphaModFix/>
          </a:blip>
          <a:srcRect b="-6220" l="0" r="0" t="6220"/>
          <a:stretch/>
        </p:blipFill>
        <p:spPr>
          <a:xfrm>
            <a:off x="245275" y="668300"/>
            <a:ext cx="2476451" cy="247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 rotWithShape="1">
          <a:blip r:embed="rId12">
            <a:alphaModFix/>
          </a:blip>
          <a:srcRect b="60520" l="22749" r="20924" t="5238"/>
          <a:stretch/>
        </p:blipFill>
        <p:spPr>
          <a:xfrm>
            <a:off x="3085827" y="1564488"/>
            <a:ext cx="532575" cy="545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uskin Luxury Skins Cushion Long Wool Bean Bag Leather Ivory ..." id="69" name="Google Shape;69;p1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45274" y="2392351"/>
            <a:ext cx="1617800" cy="1348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3299500" y="1382163"/>
            <a:ext cx="2013950" cy="201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1640950" y="1738400"/>
            <a:ext cx="3813051" cy="231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flipH="1">
            <a:off x="13986125" y="2705576"/>
            <a:ext cx="640693" cy="98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flipH="1">
            <a:off x="11974275" y="2705576"/>
            <a:ext cx="640693" cy="98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flipH="1">
            <a:off x="12980212" y="2705576"/>
            <a:ext cx="640693" cy="98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 rotWithShape="1">
          <a:blip r:embed="rId18">
            <a:alphaModFix/>
          </a:blip>
          <a:srcRect b="0" l="0" r="35699" t="0"/>
          <a:stretch/>
        </p:blipFill>
        <p:spPr>
          <a:xfrm>
            <a:off x="1868998" y="573953"/>
            <a:ext cx="640699" cy="99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479650" y="1586186"/>
            <a:ext cx="640700" cy="640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3"/>
          <p:cNvPicPr preferRelativeResize="0"/>
          <p:nvPr/>
        </p:nvPicPr>
        <p:blipFill rotWithShape="1">
          <a:blip r:embed="rId20">
            <a:alphaModFix/>
          </a:blip>
          <a:srcRect b="15439" l="-11991" r="4348" t="-15440"/>
          <a:stretch/>
        </p:blipFill>
        <p:spPr>
          <a:xfrm flipH="1">
            <a:off x="12884898" y="1496133"/>
            <a:ext cx="998125" cy="1224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256870" y="278050"/>
            <a:ext cx="761038" cy="186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0096787" y="-5"/>
            <a:ext cx="2013950" cy="314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3"/>
          <p:cNvPicPr preferRelativeResize="0"/>
          <p:nvPr/>
        </p:nvPicPr>
        <p:blipFill rotWithShape="1">
          <a:blip r:embed="rId23">
            <a:alphaModFix/>
          </a:blip>
          <a:srcRect b="13329" l="0" r="14806" t="0"/>
          <a:stretch/>
        </p:blipFill>
        <p:spPr>
          <a:xfrm>
            <a:off x="3430500" y="-49615"/>
            <a:ext cx="761025" cy="774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3">
            <a:hlinkClick r:id="rId24"/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0254899" y="290275"/>
            <a:ext cx="801401" cy="78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>
            <a:hlinkClick r:id="rId26"/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1172875" y="289156"/>
            <a:ext cx="801399" cy="790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>
            <a:hlinkClick r:id="rId28"/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0275087" y="1201450"/>
            <a:ext cx="761025" cy="74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>
            <a:hlinkClick r:id="rId30"/>
          </p:cNvPr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0294225" y="2071074"/>
            <a:ext cx="761050" cy="90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>
            <a:hlinkClick r:id="rId32"/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1094599" y="2072043"/>
            <a:ext cx="761025" cy="894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>
            <a:hlinkClick r:id="rId34"/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1169200" y="1180602"/>
            <a:ext cx="801400" cy="790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>
            <a:hlinkClick r:id="rId36"/>
          </p:cNvPr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3144349" y="799049"/>
            <a:ext cx="532575" cy="652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9003338" y="861767"/>
            <a:ext cx="998125" cy="420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>
            <a:hlinkClick r:id="rId39"/>
          </p:cNvPr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2560737" y="817084"/>
            <a:ext cx="532576" cy="63180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/>
          <p:nvPr/>
        </p:nvSpPr>
        <p:spPr>
          <a:xfrm>
            <a:off x="6305589" y="791625"/>
            <a:ext cx="2476500" cy="10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41"/>
              </a:rPr>
              <a:t>Welcome </a:t>
            </a:r>
            <a:endParaRPr b="1" sz="3400">
              <a:solidFill>
                <a:srgbClr val="3C78D8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3C78D8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descr="Bitmoji Image" id="91" name="Google Shape;91;p13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2758950" y="361313"/>
            <a:ext cx="3325363" cy="332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12">
            <a:alphaModFix/>
          </a:blip>
          <a:srcRect b="60520" l="22749" r="20924" t="5238"/>
          <a:stretch/>
        </p:blipFill>
        <p:spPr>
          <a:xfrm>
            <a:off x="3144737" y="2140363"/>
            <a:ext cx="532575" cy="54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12">
            <a:alphaModFix/>
          </a:blip>
          <a:srcRect b="60520" l="22749" r="20924" t="5238"/>
          <a:stretch/>
        </p:blipFill>
        <p:spPr>
          <a:xfrm>
            <a:off x="1936912" y="2140363"/>
            <a:ext cx="532575" cy="54582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3"/>
          <p:cNvSpPr txBox="1"/>
          <p:nvPr/>
        </p:nvSpPr>
        <p:spPr>
          <a:xfrm>
            <a:off x="6161225" y="1373275"/>
            <a:ext cx="2683500" cy="10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 on the welcome to visit my teacher website.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3"/>
          <p:cNvSpPr/>
          <p:nvPr/>
        </p:nvSpPr>
        <p:spPr>
          <a:xfrm>
            <a:off x="4472000" y="-89225"/>
            <a:ext cx="1672500" cy="13254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3"/>
          <p:cNvSpPr txBox="1"/>
          <p:nvPr/>
        </p:nvSpPr>
        <p:spPr>
          <a:xfrm>
            <a:off x="4606749" y="31575"/>
            <a:ext cx="1617900" cy="7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Click on the story books to view me reading a story to you!</a:t>
            </a:r>
            <a:endParaRPr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